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2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72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0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1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82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8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24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9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5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9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B1C3A-0D5A-4A8E-B2C8-9FF53718701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DB77-6FC6-4742-99BD-8DB0EDE5B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69" t="12838" r="12569" b="12716"/>
          <a:stretch/>
        </p:blipFill>
        <p:spPr>
          <a:xfrm>
            <a:off x="-749300" y="-393700"/>
            <a:ext cx="13690600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09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708" t="12346" r="12431" b="12469"/>
          <a:stretch/>
        </p:blipFill>
        <p:spPr>
          <a:xfrm>
            <a:off x="-723900" y="-444500"/>
            <a:ext cx="13690600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2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431" t="12222" r="12500" b="12346"/>
          <a:stretch/>
        </p:blipFill>
        <p:spPr>
          <a:xfrm>
            <a:off x="-774700" y="-457200"/>
            <a:ext cx="13728700" cy="77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69" t="12963" r="12708" b="12716"/>
          <a:stretch/>
        </p:blipFill>
        <p:spPr>
          <a:xfrm>
            <a:off x="-749300" y="-381000"/>
            <a:ext cx="13665200" cy="76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431" t="12469" r="12500" b="12716"/>
          <a:stretch/>
        </p:blipFill>
        <p:spPr>
          <a:xfrm>
            <a:off x="-774700" y="-431800"/>
            <a:ext cx="137287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69" t="12222" r="12569" b="12716"/>
          <a:stretch/>
        </p:blipFill>
        <p:spPr>
          <a:xfrm>
            <a:off x="-749300" y="-457200"/>
            <a:ext cx="136906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5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778" t="12839" r="12778" b="12345"/>
          <a:stretch/>
        </p:blipFill>
        <p:spPr>
          <a:xfrm>
            <a:off x="-711200" y="-393700"/>
            <a:ext cx="13614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431" t="12592" r="12639" b="12592"/>
          <a:stretch/>
        </p:blipFill>
        <p:spPr>
          <a:xfrm>
            <a:off x="-774700" y="-419100"/>
            <a:ext cx="137033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2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00" t="12469" r="12500" b="12592"/>
          <a:stretch/>
        </p:blipFill>
        <p:spPr>
          <a:xfrm>
            <a:off x="-762000" y="-431800"/>
            <a:ext cx="13716000" cy="7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2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430" t="12469" r="12432" b="12469"/>
          <a:stretch/>
        </p:blipFill>
        <p:spPr>
          <a:xfrm>
            <a:off x="-774700" y="-431800"/>
            <a:ext cx="137414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00" t="12592" r="12569" b="12469"/>
          <a:stretch/>
        </p:blipFill>
        <p:spPr>
          <a:xfrm>
            <a:off x="-762000" y="-419100"/>
            <a:ext cx="13703300" cy="7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62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Матвеев Артем Андреевич</dc:creator>
  <cp:lastModifiedBy>Матвеев Артем Андреевич</cp:lastModifiedBy>
  <cp:revision>5</cp:revision>
  <dcterms:created xsi:type="dcterms:W3CDTF">2021-12-08T07:48:48Z</dcterms:created>
  <dcterms:modified xsi:type="dcterms:W3CDTF">2021-12-08T10:55:33Z</dcterms:modified>
</cp:coreProperties>
</file>