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40F38-C5B1-692D-B077-A698C1DF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1F720C-9DA5-F618-A460-1652032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5F2F-D627-41D0-B870-0A456A38DEBA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9D2469-24C3-B488-8326-DCAF2EAC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DC3145-5980-1150-AF5D-15F09E43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C5C0-CB01-4A6E-8780-3EE6515BA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5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980C6-6862-95C3-9469-53E4B487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92F8D6-B445-2B6D-7C33-2A9E5618E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212EA-AE79-ED7A-4B59-19A9F039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5F2F-D627-41D0-B870-0A456A38DEBA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194B9F-231C-925B-7DDF-D12FEBA82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10C72-34E3-F7BB-1A68-5E46A48B8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C5C0-CB01-4A6E-8780-3EE6515BA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CECFCF-6F85-B1C7-8C81-99A8A641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8F8E65-3B05-6E5F-BEEC-6C1EEC43B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7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AD4830-DAA1-C607-E29A-F3DDA0D6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 разрешаемых вопросах…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E3DA3-1538-6372-03C1-5A58BDF7BE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0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4E57DF-0357-31C2-32B0-50BDAB1B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I. </a:t>
            </a:r>
            <a:r>
              <a:rPr lang="ru-RU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Суть наступившего исхода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E3EE47-837B-083E-054C-228ACE905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1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57BA2C-C22F-B1DE-E633-7EC2D328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II. Суть недостатка медицинской помощи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8343A-0756-6861-8260-5FE348A51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523334-C8E9-9837-408E-B72F8A98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О разрешаемых вопросах…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5A9302-DDAF-2EAB-7395-2736264A9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0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2E4473-9328-39CF-E13C-9B01BDCA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0000"/>
                </a:solidFill>
              </a:rPr>
              <a:t>О тяжести вреда, причиненного здоровью…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6AD801-AE6F-484C-AF02-0689A72F6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4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EEAA6F-A513-127C-6B64-A5B7838D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>
                <a:solidFill>
                  <a:schemeClr val="accent6">
                    <a:lumMod val="50000"/>
                  </a:schemeClr>
                </a:solidFill>
              </a:rPr>
              <a:t>О неблагоприятных исходах…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020EAC-27C3-8A75-E9A9-488B0DB4F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6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B1B7B8-E725-1C79-2832-72BBD6E9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>
                <a:solidFill>
                  <a:schemeClr val="accent6">
                    <a:lumMod val="50000"/>
                  </a:schemeClr>
                </a:solidFill>
              </a:rPr>
              <a:t>О неблагоприятных исходах…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65EFE0-F73D-4DD2-BFEC-A2AA8BC9C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0EDAD6-0831-8C28-ABC3-69237234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u="sng">
                <a:solidFill>
                  <a:srgbClr val="C00000"/>
                </a:solidFill>
              </a:rPr>
              <a:t>Дефект (недостаток) медицинской помощи:</a:t>
            </a:r>
            <a:r>
              <a:rPr lang="ru-RU" sz="3600">
                <a:solidFill>
                  <a:srgbClr val="C00000"/>
                </a:solidFill>
              </a:rPr>
              <a:t> 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DEAD5-1190-8B5C-3E41-3216329FB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A8E4EC-BD04-560B-12EA-260055F2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>
                <a:solidFill>
                  <a:srgbClr val="C00000"/>
                </a:solidFill>
              </a:rPr>
              <a:t>Действия при установлении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>
                <a:solidFill>
                  <a:srgbClr val="C00000"/>
                </a:solidFill>
              </a:rPr>
              <a:t>дефектов медицинской помощи</a:t>
            </a:r>
            <a:endParaRPr lang="en-US" u="sng" cap="small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F80637-A3A8-BD69-497C-3877DE633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5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4EAD34-117C-FEA8-D690-D61A419E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400">
                <a:solidFill>
                  <a:srgbClr val="C00000"/>
                </a:solidFill>
              </a:rPr>
              <a:t>Медицинский риск и крайняя необходимость</a:t>
            </a:r>
            <a:endParaRPr lang="ru-RU" sz="34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8B765F-C590-A86E-FF15-502DF3863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06C857-7BB0-9282-6C3A-ADB9B4FB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Швед Евгений Феликсович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1F8F9-F9DD-6033-77A1-72FD68A025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9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1D4B0F-8CB4-3869-754D-E695DC65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>
                <a:latin typeface="+mn-lt"/>
              </a:rPr>
              <a:t>Классификация деяний, </a:t>
            </a:r>
            <a:br>
              <a:rPr lang="ru-RU" sz="3000">
                <a:latin typeface="+mn-lt"/>
              </a:rPr>
            </a:br>
            <a:r>
              <a:rPr lang="ru-RU" sz="3000">
                <a:latin typeface="+mn-lt"/>
              </a:rPr>
              <a:t>в том числе, </a:t>
            </a:r>
            <a:br>
              <a:rPr lang="ru-RU" sz="3000">
                <a:latin typeface="+mn-lt"/>
              </a:rPr>
            </a:br>
            <a:r>
              <a:rPr lang="ru-RU" sz="3000">
                <a:latin typeface="+mn-lt"/>
              </a:rPr>
              <a:t>в медицинской сфере по наличию и форме вины</a:t>
            </a:r>
            <a:endParaRPr lang="ru-RU" sz="30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E3759-949C-9D0A-7C0B-7661136A4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842410-E746-E2E7-539A-9C286D61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О причинно-следственной связи…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05C024-E472-2784-A233-735E4B50FA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3F6054-596C-C3CA-400A-7EAE32D6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О прямой причинно-следственной связи…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A3693D-4BC8-490B-314C-3D2AF3900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0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2FB74E-10FF-C187-EE44-5903C17D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>
                <a:solidFill>
                  <a:schemeClr val="accent1">
                    <a:lumMod val="75000"/>
                  </a:schemeClr>
                </a:solidFill>
              </a:rPr>
              <a:t>О непрямой причинно-следственной связи…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E7DCA-F514-E17E-F175-0A4B394DD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9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FD0C43-83FF-769E-FF0B-F02EB97A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E1E5EF-9F73-B7F8-8C55-F87A6125E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EA05C8-934C-CC4E-7F01-278E26E7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accent2">
                    <a:lumMod val="50000"/>
                  </a:schemeClr>
                </a:solidFill>
              </a:rPr>
              <a:t>Состав экспертной комиссии…</a:t>
            </a:r>
            <a:br>
              <a:rPr lang="ru-RU" sz="320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>
                <a:solidFill>
                  <a:schemeClr val="accent2">
                    <a:lumMod val="50000"/>
                  </a:schemeClr>
                </a:solidFill>
              </a:rPr>
              <a:t>(разделение компетенций)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375CA6-CBCC-7065-9844-E034C6094E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2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2CE03A-5E42-8C50-917E-4515510B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E8D1C1-D9A5-8522-AE0D-4B8813B996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3631A5-1FD1-4A83-08CD-55FF0D23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Основные законодательные и нормативные акты, регламентирующие рассматриваемый вид экспертизы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DDFDD-5780-B16B-C28E-EEC3DB9C3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E491D8-008C-1A82-6F59-59467AE9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9ACBB-C494-E299-6490-D303B95A8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B79437-4B17-4FC0-9B8A-ECCF9CB2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ADEF8-A29A-0A56-2239-9BC502460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B0A9F6-7A8F-7383-B582-A88B42FA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Статистика ЧОБСМЭ за 2015 год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2376C-664F-8C42-D7DB-4A59C8704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A0235B-9EDC-280D-EF69-E4B53011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B73FBA-43E9-DD09-37D5-190277E9C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548C03-4F53-19E5-6D0D-7DAD562A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Судебно-медицинские экспертизы по вопросам оказания медицинской помощи чаще всего назначаются: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72795-9EFB-8C7A-15AC-A36E8F870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0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B1C0C57-9BB0-0411-130A-61C87716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Оправдательный приговор по ст. 238 УК РФ </a:t>
            </a:r>
            <a:br>
              <a:rPr lang="ru-RU" sz="2600" b="1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000" b="1">
                <a:solidFill>
                  <a:schemeClr val="accent6">
                    <a:lumMod val="50000"/>
                  </a:schemeClr>
                </a:solidFill>
                <a:latin typeface="+mn-lt"/>
              </a:rPr>
              <a:t>(отсутствие доказанности ненадлежащих действий врача и наличия умысла)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9C0120-603C-6354-69B3-1B6A637DC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9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Тема Office</vt:lpstr>
      <vt:lpstr>Презентация PowerPoint</vt:lpstr>
      <vt:lpstr>Швед Евгений Феликсович</vt:lpstr>
      <vt:lpstr>Основные законодательные и нормативные акты, регламентирующие рассматриваемый вид экспертизы</vt:lpstr>
      <vt:lpstr>Презентация PowerPoint</vt:lpstr>
      <vt:lpstr>Презентация PowerPoint</vt:lpstr>
      <vt:lpstr>Статистика ЧОБСМЭ за 2015 год</vt:lpstr>
      <vt:lpstr>Презентация PowerPoint</vt:lpstr>
      <vt:lpstr>Судебно-медицинские экспертизы по вопросам оказания медицинской помощи чаще всего назначаются:</vt:lpstr>
      <vt:lpstr>Оправдательный приговор по ст. 238 УК РФ  (отсутствие доказанности ненадлежащих действий врача и наличия умысла)</vt:lpstr>
      <vt:lpstr>О разрешаемых вопросах…</vt:lpstr>
      <vt:lpstr>I. Суть наступившего исхода</vt:lpstr>
      <vt:lpstr>II. Суть недостатка медицинской помощи</vt:lpstr>
      <vt:lpstr> О разрешаемых вопросах…</vt:lpstr>
      <vt:lpstr>О тяжести вреда, причиненного здоровью…</vt:lpstr>
      <vt:lpstr>О неблагоприятных исходах…</vt:lpstr>
      <vt:lpstr>О неблагоприятных исходах…</vt:lpstr>
      <vt:lpstr>Дефект (недостаток) медицинской помощи: </vt:lpstr>
      <vt:lpstr>Действия при установлении  дефектов медицинской помощи</vt:lpstr>
      <vt:lpstr>Медицинский риск и крайняя необходимость</vt:lpstr>
      <vt:lpstr>Классификация деяний,  в том числе,  в медицинской сфере по наличию и форме вины</vt:lpstr>
      <vt:lpstr>О причинно-следственной связи…</vt:lpstr>
      <vt:lpstr>О прямой причинно-следственной связи…</vt:lpstr>
      <vt:lpstr>О непрямой причинно-следственной связи…</vt:lpstr>
      <vt:lpstr>Презентация PowerPoint</vt:lpstr>
      <vt:lpstr>Состав экспертной комиссии… (разделение компетенций)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Швед</dc:creator>
  <cp:lastModifiedBy>Евгений Швед</cp:lastModifiedBy>
  <cp:revision>1</cp:revision>
  <dcterms:created xsi:type="dcterms:W3CDTF">2022-06-03T10:23:47Z</dcterms:created>
  <dcterms:modified xsi:type="dcterms:W3CDTF">2022-06-03T10:23:47Z</dcterms:modified>
</cp:coreProperties>
</file>