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919EB25-3730-4541-A3CB-792BCE5B4E58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0D4288C-6E31-4F7F-963A-2E5A61022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EB25-3730-4541-A3CB-792BCE5B4E58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288C-6E31-4F7F-963A-2E5A61022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EB25-3730-4541-A3CB-792BCE5B4E58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288C-6E31-4F7F-963A-2E5A61022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EB25-3730-4541-A3CB-792BCE5B4E58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288C-6E31-4F7F-963A-2E5A61022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EB25-3730-4541-A3CB-792BCE5B4E58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288C-6E31-4F7F-963A-2E5A61022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EB25-3730-4541-A3CB-792BCE5B4E58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288C-6E31-4F7F-963A-2E5A61022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19EB25-3730-4541-A3CB-792BCE5B4E58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0D4288C-6E31-4F7F-963A-2E5A61022777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919EB25-3730-4541-A3CB-792BCE5B4E58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0D4288C-6E31-4F7F-963A-2E5A61022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EB25-3730-4541-A3CB-792BCE5B4E58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288C-6E31-4F7F-963A-2E5A61022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EB25-3730-4541-A3CB-792BCE5B4E58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288C-6E31-4F7F-963A-2E5A61022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EB25-3730-4541-A3CB-792BCE5B4E58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288C-6E31-4F7F-963A-2E5A61022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919EB25-3730-4541-A3CB-792BCE5B4E58}" type="datetimeFigureOut">
              <a:rPr lang="ru-RU" smtClean="0"/>
              <a:t>25.05.2016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0D4288C-6E31-4F7F-963A-2E5A6102277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260648"/>
            <a:ext cx="7772400" cy="3960440"/>
          </a:xfrm>
        </p:spPr>
        <p:txBody>
          <a:bodyPr>
            <a:normAutofit/>
          </a:bodyPr>
          <a:lstStyle/>
          <a:p>
            <a:r>
              <a:rPr lang="ru-RU" sz="4400" dirty="0">
                <a:effectLst/>
              </a:rPr>
              <a:t>Алгоритм действий медицинского работника при появлении представителей СМИ в ЛПУ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2000" y="3933056"/>
            <a:ext cx="6858000" cy="1781944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solidFill>
                  <a:schemeClr val="tx1"/>
                </a:solidFill>
              </a:rPr>
              <a:t>Мария </a:t>
            </a:r>
            <a:r>
              <a:rPr lang="ru-RU" sz="3000" b="1" dirty="0" err="1" smtClean="0">
                <a:solidFill>
                  <a:schemeClr val="tx1"/>
                </a:solidFill>
              </a:rPr>
              <a:t>Хворостова</a:t>
            </a:r>
            <a:r>
              <a:rPr lang="ru-RU" sz="3000" b="1" dirty="0" smtClean="0">
                <a:solidFill>
                  <a:schemeClr val="tx1"/>
                </a:solidFill>
              </a:rPr>
              <a:t>, руководитель пресс-службы Министерства здравоохранения Челябинской области</a:t>
            </a:r>
            <a:endParaRPr lang="ru-RU" sz="3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46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584176"/>
          </a:xfrm>
        </p:spPr>
        <p:txBody>
          <a:bodyPr>
            <a:normAutofit/>
          </a:bodyPr>
          <a:lstStyle/>
          <a:p>
            <a:r>
              <a:rPr lang="ru-RU" sz="3500" b="1" spc="-150" dirty="0" smtClean="0"/>
              <a:t>Закон РФ </a:t>
            </a:r>
            <a:r>
              <a:rPr lang="ru-RU" sz="3500" b="1" spc="-150" dirty="0"/>
              <a:t>от </a:t>
            </a:r>
            <a:r>
              <a:rPr lang="ru-RU" sz="3500" b="1" spc="-150" dirty="0" smtClean="0"/>
              <a:t>27.12.1991 </a:t>
            </a:r>
            <a:r>
              <a:rPr lang="ru-RU" sz="3500" b="1" spc="-150" dirty="0"/>
              <a:t>г. N 2124-1 </a:t>
            </a:r>
            <a:r>
              <a:rPr lang="ru-RU" sz="3500" b="1" spc="-150" dirty="0" smtClean="0"/>
              <a:t>«О</a:t>
            </a:r>
            <a:r>
              <a:rPr lang="ru-RU" sz="3500" b="1" spc="-150" dirty="0"/>
              <a:t> средствах массовой </a:t>
            </a:r>
            <a:r>
              <a:rPr lang="ru-RU" sz="3500" b="1" spc="-150" dirty="0" smtClean="0"/>
              <a:t>информации»</a:t>
            </a:r>
            <a:endParaRPr lang="ru-RU" sz="3500" b="1" spc="-15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lnSpcReduction="10000"/>
          </a:bodyPr>
          <a:lstStyle/>
          <a:p>
            <a:r>
              <a:rPr lang="ru-RU" sz="1600" b="1" dirty="0" smtClean="0"/>
              <a:t>Статья </a:t>
            </a:r>
            <a:r>
              <a:rPr lang="ru-RU" sz="1600" b="1" dirty="0"/>
              <a:t>39. Запрос </a:t>
            </a:r>
            <a:r>
              <a:rPr lang="ru-RU" sz="1600" b="1" dirty="0" smtClean="0"/>
              <a:t>информации</a:t>
            </a:r>
            <a:r>
              <a:rPr lang="ru-RU" sz="1600" b="1" dirty="0"/>
              <a:t> </a:t>
            </a:r>
          </a:p>
          <a:p>
            <a:pPr marL="109728" indent="0">
              <a:buNone/>
            </a:pPr>
            <a:r>
              <a:rPr lang="ru-RU" sz="1600" dirty="0"/>
              <a:t>Редакция имеет право запрашивать информацию о деятельности государственных органов, органов местного самоуправления, организаций, общественных объединений, их должностных лиц. Запрос информации возможен как в устной, так и в письменной форме. Запрашиваемую информацию обязаны предоставлять руководители указанных органов, организаций и объединений, их заместители, работники пресс-служб либо другие уполномоченные лица в пределах их компетенции.</a:t>
            </a:r>
          </a:p>
          <a:p>
            <a:r>
              <a:rPr lang="ru-RU" sz="1600" b="1" dirty="0"/>
              <a:t>Статья 40. Отказ и отсрочка в предоставлении </a:t>
            </a:r>
            <a:r>
              <a:rPr lang="ru-RU" sz="1600" b="1" dirty="0" smtClean="0"/>
              <a:t>информации</a:t>
            </a:r>
            <a:r>
              <a:rPr lang="ru-RU" sz="1600" b="1" dirty="0"/>
              <a:t> </a:t>
            </a:r>
          </a:p>
          <a:p>
            <a:pPr marL="109728" indent="0">
              <a:buNone/>
            </a:pPr>
            <a:r>
              <a:rPr lang="ru-RU" sz="1600" dirty="0"/>
              <a:t>Отказ в предоставлении запрашиваемой информации возможен, только если она содержит сведения, составляющие государственную, коммерческую или иную специально охраняемую законом тайну. Уведомление об отказе вручается представителю редакции в трехдневный срок со дня получения письменного запроса информации. В уведомлении должны быть указаны:</a:t>
            </a:r>
          </a:p>
          <a:p>
            <a:pPr marL="109728" indent="0">
              <a:buNone/>
            </a:pPr>
            <a:r>
              <a:rPr lang="ru-RU" sz="1600" dirty="0"/>
              <a:t>1) причины, по которым запрашиваемая информация не может быть отделена от сведений, составляющих специально охраняемую законом тайну;</a:t>
            </a:r>
          </a:p>
          <a:p>
            <a:pPr marL="109728" indent="0">
              <a:buNone/>
            </a:pPr>
            <a:r>
              <a:rPr lang="ru-RU" sz="1600" dirty="0"/>
              <a:t>2) должностное лицо, отказывающее в предоставлении информации;</a:t>
            </a:r>
          </a:p>
          <a:p>
            <a:pPr marL="109728" indent="0">
              <a:buNone/>
            </a:pPr>
            <a:r>
              <a:rPr lang="ru-RU" sz="1600" dirty="0"/>
              <a:t>3) дата принятия решения об отказе.</a:t>
            </a:r>
          </a:p>
          <a:p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62938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4581128"/>
            <a:ext cx="6012160" cy="1584176"/>
          </a:xfrm>
          <a:solidFill>
            <a:schemeClr val="bg1">
              <a:alpha val="87000"/>
            </a:schemeClr>
          </a:solidFill>
        </p:spPr>
        <p:txBody>
          <a:bodyPr>
            <a:normAutofit/>
          </a:bodyPr>
          <a:lstStyle/>
          <a:p>
            <a:r>
              <a:rPr lang="ru-RU" sz="4400" b="1" spc="-150" dirty="0" smtClean="0"/>
              <a:t>Спасибо за внимание!</a:t>
            </a:r>
            <a:endParaRPr lang="ru-RU" sz="4400" b="1" spc="-150" dirty="0"/>
          </a:p>
        </p:txBody>
      </p:sp>
    </p:spTree>
    <p:extLst>
      <p:ext uri="{BB962C8B-B14F-4D97-AF65-F5344CB8AC3E}">
        <p14:creationId xmlns:p14="http://schemas.microsoft.com/office/powerpoint/2010/main" val="225295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Пресс-служба Министерства здравоохранения Челябинской области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780928"/>
            <a:ext cx="8363272" cy="379360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Тел.: 8 (351) 240-22-22, доб. 111</a:t>
            </a:r>
          </a:p>
          <a:p>
            <a:r>
              <a:rPr lang="ru-RU" sz="3600" b="1" dirty="0" err="1" smtClean="0"/>
              <a:t>Моб.тел</a:t>
            </a:r>
            <a:r>
              <a:rPr lang="ru-RU" sz="3600" b="1" dirty="0" smtClean="0"/>
              <a:t>.: 89043083010</a:t>
            </a:r>
          </a:p>
          <a:p>
            <a:r>
              <a:rPr lang="ru-RU" sz="3600" b="1" dirty="0" err="1" smtClean="0"/>
              <a:t>Эл.почта</a:t>
            </a:r>
            <a:r>
              <a:rPr lang="ru-RU" sz="3600" b="1" dirty="0" smtClean="0"/>
              <a:t>: </a:t>
            </a:r>
            <a:r>
              <a:rPr lang="en-US" sz="3600" b="1" dirty="0" smtClean="0"/>
              <a:t>press@minzdrav74.ru</a:t>
            </a:r>
            <a:endParaRPr lang="ru-RU" sz="3600" b="1" dirty="0" smtClean="0"/>
          </a:p>
          <a:p>
            <a:r>
              <a:rPr lang="en-US" sz="3600" b="1" dirty="0" smtClean="0"/>
              <a:t>Facebook</a:t>
            </a:r>
            <a:r>
              <a:rPr lang="ru-RU" sz="3600" b="1" dirty="0" smtClean="0"/>
              <a:t>: Мария </a:t>
            </a:r>
            <a:r>
              <a:rPr lang="ru-RU" sz="3600" b="1" dirty="0" err="1" smtClean="0"/>
              <a:t>Хворостова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1356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/>
          <a:lstStyle/>
          <a:p>
            <a:r>
              <a:rPr lang="ru-RU" dirty="0" smtClean="0"/>
              <a:t>Лента новостей на 74</a:t>
            </a:r>
            <a:r>
              <a:rPr lang="en-US" dirty="0" smtClean="0"/>
              <a:t>.</a:t>
            </a:r>
            <a:r>
              <a:rPr lang="en-US" dirty="0" err="1" smtClean="0"/>
              <a:t>ru</a:t>
            </a:r>
            <a:r>
              <a:rPr lang="ru-RU" dirty="0" smtClean="0"/>
              <a:t> за 24.05.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173923"/>
              </p:ext>
            </p:extLst>
          </p:nvPr>
        </p:nvGraphicFramePr>
        <p:xfrm>
          <a:off x="539553" y="1700809"/>
          <a:ext cx="8424936" cy="4896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1"/>
                <a:gridCol w="1224136"/>
                <a:gridCol w="1152129"/>
              </a:tblGrid>
              <a:tr h="699506">
                <a:tc>
                  <a:txBody>
                    <a:bodyPr/>
                    <a:lstStyle/>
                    <a:p>
                      <a:r>
                        <a:rPr lang="ru-RU" dirty="0" smtClean="0"/>
                        <a:t>Новость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просмотры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комментарии</a:t>
                      </a:r>
                      <a:endParaRPr lang="ru-RU" dirty="0"/>
                    </a:p>
                  </a:txBody>
                  <a:tcPr/>
                </a:tc>
              </a:tr>
              <a:tr h="699506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Челябинский симфонический оркестр покорил Южную Корею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699506">
                <a:tc>
                  <a:txBody>
                    <a:bodyPr/>
                    <a:lstStyle/>
                    <a:p>
                      <a:r>
                        <a:rPr kumimoji="0" lang="ru-RU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Более 10 тысяч южноуральцев обратились к врачам, чтобы бросить курить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ru-RU" dirty="0"/>
                    </a:p>
                  </a:txBody>
                  <a:tcPr/>
                </a:tc>
              </a:tr>
              <a:tr h="699506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городском бору в столкновении скутера и ВАЗа ранена девочка-подросток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  <a:endParaRPr lang="ru-RU" dirty="0"/>
                    </a:p>
                  </a:txBody>
                  <a:tcPr/>
                </a:tc>
              </a:tr>
              <a:tr h="699506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Тарифы на тепло и горячую воду в Челябинской области повысят на 4,4%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169 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699506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ФСБ обнародовала видео передачи взятки ректору УралГУФКа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21562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  <a:endParaRPr lang="ru-RU" dirty="0"/>
                    </a:p>
                  </a:txBody>
                  <a:tcPr/>
                </a:tc>
              </a:tr>
              <a:tr h="699506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Челябинской области женщина умерла от клещевого энцефалита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21590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71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517104"/>
          </a:xfrm>
        </p:spPr>
        <p:txBody>
          <a:bodyPr/>
          <a:lstStyle/>
          <a:p>
            <a:pPr algn="ctr"/>
            <a:r>
              <a:rPr lang="ru-RU" b="1" dirty="0" smtClean="0"/>
              <a:t>МОНИТОРИНГ</a:t>
            </a:r>
            <a:endParaRPr lang="ru-RU" b="1" dirty="0"/>
          </a:p>
        </p:txBody>
      </p:sp>
      <p:sp>
        <p:nvSpPr>
          <p:cNvPr id="13" name="Объект 1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sz="2800" b="1" u="sng" dirty="0" smtClean="0"/>
              <a:t>Источники:</a:t>
            </a:r>
            <a:endParaRPr lang="ru-RU" sz="2800" b="1" u="sng" dirty="0" smtClean="0"/>
          </a:p>
          <a:p>
            <a:r>
              <a:rPr lang="ru-RU" sz="2800" b="1" dirty="0" smtClean="0"/>
              <a:t>Интернет-издания</a:t>
            </a:r>
          </a:p>
          <a:p>
            <a:r>
              <a:rPr lang="ru-RU" sz="2800" b="1" dirty="0" smtClean="0"/>
              <a:t>Газеты</a:t>
            </a:r>
          </a:p>
          <a:p>
            <a:r>
              <a:rPr lang="ru-RU" sz="2800" b="1" dirty="0" smtClean="0"/>
              <a:t>Журналы</a:t>
            </a:r>
          </a:p>
          <a:p>
            <a:r>
              <a:rPr lang="ru-RU" sz="2800" b="1" dirty="0" smtClean="0"/>
              <a:t>Телевидение</a:t>
            </a:r>
          </a:p>
          <a:p>
            <a:r>
              <a:rPr lang="ru-RU" sz="2800" b="1" dirty="0" smtClean="0"/>
              <a:t>Радио</a:t>
            </a:r>
          </a:p>
          <a:p>
            <a:r>
              <a:rPr lang="ru-RU" sz="2800" b="1" dirty="0" smtClean="0"/>
              <a:t>Блоги</a:t>
            </a:r>
          </a:p>
          <a:p>
            <a:r>
              <a:rPr lang="ru-RU" sz="2800" b="1" dirty="0" smtClean="0"/>
              <a:t>Социальные сети</a:t>
            </a:r>
          </a:p>
          <a:p>
            <a:r>
              <a:rPr lang="ru-RU" sz="2800" b="1" dirty="0" smtClean="0"/>
              <a:t>Форумы</a:t>
            </a:r>
          </a:p>
          <a:p>
            <a:endParaRPr lang="ru-RU" b="1" dirty="0"/>
          </a:p>
        </p:txBody>
      </p:sp>
      <p:sp>
        <p:nvSpPr>
          <p:cNvPr id="14" name="Объект 1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sz="2800" b="1" u="sng" dirty="0" smtClean="0"/>
              <a:t>Пресс-службы:</a:t>
            </a:r>
          </a:p>
          <a:p>
            <a:r>
              <a:rPr lang="ru-RU" sz="2800" b="1" dirty="0" smtClean="0"/>
              <a:t>МЗЧО</a:t>
            </a:r>
          </a:p>
          <a:p>
            <a:r>
              <a:rPr lang="ru-RU" sz="2800" b="1" dirty="0" smtClean="0"/>
              <a:t>Губернатора ЧО</a:t>
            </a:r>
          </a:p>
          <a:p>
            <a:r>
              <a:rPr lang="ru-RU" sz="2800" b="1" dirty="0" smtClean="0"/>
              <a:t>Постпредства </a:t>
            </a:r>
            <a:r>
              <a:rPr lang="ru-RU" sz="2800" b="1" dirty="0" smtClean="0"/>
              <a:t>в УрФО</a:t>
            </a:r>
            <a:endParaRPr lang="ru-RU" sz="2800" b="1" dirty="0" smtClean="0"/>
          </a:p>
          <a:p>
            <a:r>
              <a:rPr lang="ru-RU" sz="2800" b="1" dirty="0" smtClean="0"/>
              <a:t>МЗРФ</a:t>
            </a:r>
          </a:p>
          <a:p>
            <a:r>
              <a:rPr lang="ru-RU" sz="2800" b="1" dirty="0" smtClean="0"/>
              <a:t>Правительства РФ</a:t>
            </a:r>
          </a:p>
          <a:p>
            <a:r>
              <a:rPr lang="ru-RU" sz="2800" b="1" dirty="0" smtClean="0"/>
              <a:t>Президента Р</a:t>
            </a:r>
            <a:r>
              <a:rPr lang="ru-RU" sz="2800" dirty="0" smtClean="0"/>
              <a:t>Ф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1635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dirty="0" smtClean="0"/>
              <a:t>В СМИ правду говорит тот, кто говорит первым</a:t>
            </a:r>
            <a:endParaRPr lang="ru-RU" b="1" dirty="0"/>
          </a:p>
        </p:txBody>
      </p:sp>
      <p:pic>
        <p:nvPicPr>
          <p:cNvPr id="15" name="Объект 1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60" y="2249488"/>
            <a:ext cx="7800080" cy="4324350"/>
          </a:xfrm>
        </p:spPr>
      </p:pic>
    </p:spTree>
    <p:extLst>
      <p:ext uri="{BB962C8B-B14F-4D97-AF65-F5344CB8AC3E}">
        <p14:creationId xmlns:p14="http://schemas.microsoft.com/office/powerpoint/2010/main" val="176254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872208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Новость должна быть новостью!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Уникальный случай</a:t>
            </a:r>
          </a:p>
          <a:p>
            <a:r>
              <a:rPr lang="ru-RU" b="1" dirty="0" smtClean="0"/>
              <a:t>Достижение, рекорд, красивая цифра</a:t>
            </a:r>
          </a:p>
          <a:p>
            <a:r>
              <a:rPr lang="ru-RU" b="1" dirty="0" smtClean="0"/>
              <a:t>Попадание в тренд</a:t>
            </a:r>
          </a:p>
          <a:p>
            <a:r>
              <a:rPr lang="ru-RU" b="1" dirty="0" smtClean="0"/>
              <a:t>Что-то изменилось для населения</a:t>
            </a:r>
          </a:p>
          <a:p>
            <a:r>
              <a:rPr lang="ru-RU" b="1" dirty="0"/>
              <a:t>Значимое для населения событие</a:t>
            </a:r>
          </a:p>
          <a:p>
            <a:r>
              <a:rPr lang="ru-RU" b="1" dirty="0" smtClean="0"/>
              <a:t>Действительно интересная информация для широкого круга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461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 работы с позитивом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Провести «и че - тест»</a:t>
            </a:r>
          </a:p>
          <a:p>
            <a:r>
              <a:rPr lang="ru-RU" dirty="0" smtClean="0"/>
              <a:t>Сообщить новость в пресс-службу МЗЧО</a:t>
            </a:r>
          </a:p>
          <a:p>
            <a:r>
              <a:rPr lang="ru-RU" dirty="0" smtClean="0"/>
              <a:t>Подготовить краткую информацию</a:t>
            </a:r>
          </a:p>
          <a:p>
            <a:r>
              <a:rPr lang="ru-RU" dirty="0" smtClean="0"/>
              <a:t>Продумать, кто будет давать комментарии</a:t>
            </a:r>
          </a:p>
          <a:p>
            <a:r>
              <a:rPr lang="ru-RU" dirty="0" smtClean="0"/>
              <a:t>Продумать картинку для ТВ и фотографов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801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 работы с негативом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/>
          <a:lstStyle/>
          <a:p>
            <a:r>
              <a:rPr lang="ru-RU" dirty="0" smtClean="0"/>
              <a:t>Внимательно выслушать вопрос, записать детали, название СМИ, имя и фамилию журналиста, взять контакты</a:t>
            </a:r>
          </a:p>
          <a:p>
            <a:r>
              <a:rPr lang="ru-RU" dirty="0" smtClean="0"/>
              <a:t>Безотлагательно начать выяснение обстоятельств</a:t>
            </a:r>
          </a:p>
          <a:p>
            <a:r>
              <a:rPr lang="ru-RU" dirty="0" smtClean="0"/>
              <a:t>Параллельно связаться с пресс-службой МЗЧО (в идеале </a:t>
            </a:r>
            <a:r>
              <a:rPr lang="ru-RU" dirty="0"/>
              <a:t>сообщить о негативе </a:t>
            </a:r>
            <a:r>
              <a:rPr lang="ru-RU" dirty="0" smtClean="0"/>
              <a:t>заранее)</a:t>
            </a:r>
          </a:p>
          <a:p>
            <a:r>
              <a:rPr lang="ru-RU" dirty="0" smtClean="0"/>
              <a:t>Оставаться на связи</a:t>
            </a:r>
          </a:p>
        </p:txBody>
      </p:sp>
    </p:spTree>
    <p:extLst>
      <p:ext uri="{BB962C8B-B14F-4D97-AF65-F5344CB8AC3E}">
        <p14:creationId xmlns:p14="http://schemas.microsoft.com/office/powerpoint/2010/main" val="45328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96144"/>
          </a:xfrm>
        </p:spPr>
        <p:txBody>
          <a:bodyPr/>
          <a:lstStyle/>
          <a:p>
            <a:pPr algn="ctr"/>
            <a:r>
              <a:rPr lang="ru-RU" dirty="0" smtClean="0"/>
              <a:t>Учитесь принимать негатив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981090"/>
              </p:ext>
            </p:extLst>
          </p:nvPr>
        </p:nvGraphicFramePr>
        <p:xfrm>
          <a:off x="107504" y="1700809"/>
          <a:ext cx="8928992" cy="4896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4464496"/>
              </a:tblGrid>
              <a:tr h="7351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 нас все хорошо.</a:t>
                      </a:r>
                    </a:p>
                    <a:p>
                      <a:endParaRPr kumimoji="0" lang="ru-RU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Да, мы признаем проблему.</a:t>
                      </a:r>
                    </a:p>
                    <a:p>
                      <a:endParaRPr kumimoji="0" lang="ru-RU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1916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Вы говорите, у нас все плохо? Вы неправы.</a:t>
                      </a:r>
                    </a:p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Информация недостоверная. Достоверная информация следующая…</a:t>
                      </a:r>
                    </a:p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582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Вы говорите, у нас все плохо? Послушайте лучше, как у нас хорошо.</a:t>
                      </a:r>
                    </a:p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Давайте обсудим ту проблему, которая интересует вас.</a:t>
                      </a:r>
                    </a:p>
                    <a:p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955718">
                <a:tc>
                  <a:txBody>
                    <a:bodyPr/>
                    <a:lstStyle/>
                    <a:p>
                      <a:r>
                        <a:rPr lang="ru-RU" dirty="0" smtClean="0"/>
                        <a:t>Давайте я расскажу вам анекдот в тему…</a:t>
                      </a:r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 теперь четко и по делу…</a:t>
                      </a:r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9557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Вы говорите, у нас все плохо? Я не буду с вами общаться!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Мы</a:t>
                      </a:r>
                      <a:r>
                        <a:rPr lang="ru-RU" baseline="0" dirty="0" smtClean="0"/>
                        <a:t> открыты для всех СМИ.</a:t>
                      </a:r>
                      <a:endParaRPr lang="ru-RU" dirty="0"/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35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155</TotalTime>
  <Words>371</Words>
  <Application>Microsoft Office PowerPoint</Application>
  <PresentationFormat>Экран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Алгоритм действий медицинского работника при появлении представителей СМИ в ЛПУ </vt:lpstr>
      <vt:lpstr>Пресс-служба Министерства здравоохранения Челябинской области</vt:lpstr>
      <vt:lpstr>Лента новостей на 74.ru за 24.05.</vt:lpstr>
      <vt:lpstr>МОНИТОРИНГ</vt:lpstr>
      <vt:lpstr>В СМИ правду говорит тот, кто говорит первым</vt:lpstr>
      <vt:lpstr>Новость должна быть новостью!</vt:lpstr>
      <vt:lpstr>Алгоритм работы с позитивом</vt:lpstr>
      <vt:lpstr>Алгоритм работы с негативом</vt:lpstr>
      <vt:lpstr>Учитесь принимать негатив</vt:lpstr>
      <vt:lpstr>Закон РФ от 27.12.1991 г. N 2124-1 «О средствах массовой информации»</vt:lpstr>
      <vt:lpstr>Спасибо за внимание!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действий медицинского работника при появлении представителей СМИ в ЛПУ </dc:title>
  <dc:creator>Дом</dc:creator>
  <cp:lastModifiedBy>Хворостова МН</cp:lastModifiedBy>
  <cp:revision>17</cp:revision>
  <dcterms:created xsi:type="dcterms:W3CDTF">2016-05-24T15:34:31Z</dcterms:created>
  <dcterms:modified xsi:type="dcterms:W3CDTF">2016-05-25T05:10:19Z</dcterms:modified>
</cp:coreProperties>
</file>